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7" r:id="rId3"/>
    <p:sldId id="28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B487305-0C2A-034C-B12A-3036A9650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FCC0F5-E9CC-B042-BEC2-5E8AD7259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A115B-83A8-EC4D-A7B3-90F83CE99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DE8262-3755-344D-8268-C3D071DA1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64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904E31-1C98-B64B-9047-9C0FB6F3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BA097-57A6-E141-87A1-3D7A09325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72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E374E-6FC4-4743-BFAA-E860171567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B5D70-6C80-2A49-8A26-59D845498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594A01-B57D-3949-A3B9-E8670F22F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6982" y="0"/>
            <a:ext cx="12293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0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C6A0A5-5ABA-714D-98FA-F46D555D38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64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6EC808-FB69-D449-B3CB-0E37D9B0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B2221-16C5-4A44-BC71-57532479B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0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23ADD2-EF7B-314C-9756-82A01002B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92"/>
            <a:ext cx="12192000" cy="6855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D0B410-08E0-D54E-BA55-A33A3B7EE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A458F-3E7D-BE4A-BFDF-2AEACCA46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06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7EB73B-8A7B-7842-BC37-4CE2D152B4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6492"/>
            <a:ext cx="12184937" cy="6851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54395-BCDF-C249-BAD2-10EEEA4D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91390-EB7B-B744-BAF1-FA77C4F56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D13BE-7A08-B44E-89D5-97A6C98A1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7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A0F888-9E64-2842-ACCA-5B517C01F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4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11940E-9E21-3D41-963D-BC64173A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99369-499B-7948-9E5E-06700D477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B0ADE-FDFC-184E-9FF1-D619726D9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72A431-1536-2440-9BDE-1DFA81987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7D71C-5189-9949-8334-FFDEC0FAE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6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B6A30A-7B5B-D246-A40E-C341E5015C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64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DA334-99C5-984D-A235-E3555825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333862-CE64-1542-9681-3443C5CD32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92"/>
            <a:ext cx="12192000" cy="68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7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669957-B46C-BE4A-B314-8027C63A6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64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93EB7-DC9C-1747-ABDF-1699331B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1086A-E357-3D45-979B-1B019F031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8E937-5B83-6241-A19B-8C2392B38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54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CAA075C-E4D9-714A-9A44-10462738D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648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1C572-7E8D-6A4D-A4AA-F771591F7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99311-ACC3-DC4B-8AA2-24DBCF8D2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4CBCC-947B-F54D-9A74-C486F658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238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3DCC7A-CF11-3849-9377-CA57C3D90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0933C-112E-054A-A808-7B71F7EC2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A39DF-0C07-7043-B3B2-32F5CFE18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9E86D-1680-5141-81F7-7DB3F4DEBBE3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C2433-25AF-8143-8AD2-E98399F7D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A128A-E576-974B-93D3-8853EA67D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0BC0A-6C02-8948-AED1-BA746CE3D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6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hunt@clcc.colleg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owden@clcc.colle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6C1BC-C305-F243-A10B-1BF6BC07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741795"/>
            <a:ext cx="9144000" cy="2387600"/>
          </a:xfrm>
        </p:spPr>
        <p:txBody>
          <a:bodyPr/>
          <a:lstStyle/>
          <a:p>
            <a:r>
              <a:rPr lang="en-GB" dirty="0"/>
              <a:t>Year 12 Summer Transition Task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548EA-AB91-784D-ABB6-0EF4A7444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201806"/>
            <a:ext cx="9144000" cy="1655762"/>
          </a:xfrm>
        </p:spPr>
        <p:txBody>
          <a:bodyPr/>
          <a:lstStyle/>
          <a:p>
            <a:r>
              <a:rPr lang="en-GB" dirty="0"/>
              <a:t>Research Task Unit 22 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40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C006-2618-0B41-9761-E095926D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268"/>
            <a:ext cx="10515600" cy="1325563"/>
          </a:xfrm>
        </p:spPr>
        <p:txBody>
          <a:bodyPr/>
          <a:lstStyle/>
          <a:p>
            <a:r>
              <a:rPr lang="en-GB" dirty="0"/>
              <a:t>Summer Transition Task (</a:t>
            </a:r>
            <a:r>
              <a:rPr lang="en-GB" b="1" dirty="0"/>
              <a:t>Rudolf Laban</a:t>
            </a:r>
            <a:r>
              <a:rPr lang="en-US" b="1" dirty="0"/>
              <a:t>):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D5F8C-9EAA-4740-ADAD-14B985B4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1253331"/>
            <a:ext cx="6351637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u="sng" dirty="0"/>
              <a:t>Unit 22</a:t>
            </a:r>
          </a:p>
          <a:p>
            <a:pPr marL="0" lvl="0" indent="0">
              <a:buNone/>
            </a:pPr>
            <a:r>
              <a:rPr lang="en-GB" dirty="0"/>
              <a:t>Please conduct research into Rudolf Laban, focusing on the following things:</a:t>
            </a:r>
          </a:p>
          <a:p>
            <a:pPr lvl="0"/>
            <a:r>
              <a:rPr lang="en-GB" dirty="0"/>
              <a:t>Background information / History </a:t>
            </a:r>
            <a:endParaRPr lang="en-US" dirty="0"/>
          </a:p>
          <a:p>
            <a:pPr lvl="0"/>
            <a:r>
              <a:rPr lang="en-GB" dirty="0"/>
              <a:t>Development of components of movement RADS </a:t>
            </a:r>
            <a:endParaRPr lang="en-US" dirty="0"/>
          </a:p>
          <a:p>
            <a:pPr lvl="0"/>
            <a:r>
              <a:rPr lang="en-GB" dirty="0"/>
              <a:t>Laban's 8 efforts </a:t>
            </a:r>
            <a:endParaRPr lang="en-US" dirty="0"/>
          </a:p>
          <a:p>
            <a:pPr lvl="0"/>
            <a:r>
              <a:rPr lang="en-GB" dirty="0"/>
              <a:t>Laban Notation </a:t>
            </a:r>
            <a:endParaRPr lang="en-US" dirty="0"/>
          </a:p>
          <a:p>
            <a:pPr lvl="0"/>
            <a:r>
              <a:rPr lang="en-GB" dirty="0"/>
              <a:t>Any other information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889D9-1FE8-BFDD-4E0B-7ACD3853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9" r="1" b="21043"/>
          <a:stretch>
            <a:fillRect/>
          </a:stretch>
        </p:blipFill>
        <p:spPr bwMode="auto">
          <a:xfrm>
            <a:off x="6656441" y="1357581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40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C006-2618-0B41-9761-E095926DC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100"/>
              <a:t>Please present in a word document format such as the one here:</a:t>
            </a:r>
            <a:br>
              <a:rPr lang="en-US" sz="3100"/>
            </a:br>
            <a:endParaRPr lang="en-GB" sz="3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97893D-5322-66D3-BA46-DBE98E95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36" t="22565" r="25000" b="9596"/>
          <a:stretch>
            <a:fillRect/>
          </a:stretch>
        </p:blipFill>
        <p:spPr>
          <a:xfrm>
            <a:off x="992896" y="1253331"/>
            <a:ext cx="5845658" cy="435133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CE351D-04E3-2292-E6C5-B64EB5B44BA6}"/>
              </a:ext>
            </a:extLst>
          </p:cNvPr>
          <p:cNvSpPr txBox="1"/>
          <p:nvPr/>
        </p:nvSpPr>
        <p:spPr>
          <a:xfrm>
            <a:off x="7452852" y="5102942"/>
            <a:ext cx="4414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Please email your work to Mrs Hunt </a:t>
            </a:r>
            <a:r>
              <a:rPr lang="en-GB" dirty="0" err="1">
                <a:hlinkClick r:id="rId3"/>
              </a:rPr>
              <a:t>ahunt@clcc.college</a:t>
            </a:r>
            <a:r>
              <a:rPr lang="en-GB" dirty="0"/>
              <a:t> and Mrs Howden </a:t>
            </a:r>
            <a:r>
              <a:rPr lang="en-GB" dirty="0" err="1">
                <a:hlinkClick r:id="rId4"/>
              </a:rPr>
              <a:t>showden@clcc.college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85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83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Year 12 Summer Transition Task</vt:lpstr>
      <vt:lpstr>Summer Transition Task (Rudolf Laban): </vt:lpstr>
      <vt:lpstr>Please present in a word document format such as the one here: </vt:lpstr>
    </vt:vector>
  </TitlesOfParts>
  <Company>Countesthorpe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Mrs S. Howden</dc:creator>
  <cp:lastModifiedBy>Mrs S. Howden</cp:lastModifiedBy>
  <cp:revision>1</cp:revision>
  <dcterms:created xsi:type="dcterms:W3CDTF">2025-06-20T07:20:01Z</dcterms:created>
  <dcterms:modified xsi:type="dcterms:W3CDTF">2025-06-20T08:21:46Z</dcterms:modified>
</cp:coreProperties>
</file>